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0" r:id="rId3"/>
    <p:sldId id="271" r:id="rId4"/>
    <p:sldId id="268" r:id="rId5"/>
    <p:sldId id="262" r:id="rId6"/>
    <p:sldId id="264" r:id="rId7"/>
    <p:sldId id="266" r:id="rId8"/>
    <p:sldId id="265" r:id="rId9"/>
    <p:sldId id="263" r:id="rId10"/>
    <p:sldId id="269" r:id="rId11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310" autoAdjust="0"/>
  </p:normalViewPr>
  <p:slideViewPr>
    <p:cSldViewPr>
      <p:cViewPr varScale="1">
        <p:scale>
          <a:sx n="87" d="100"/>
          <a:sy n="87" d="100"/>
        </p:scale>
        <p:origin x="292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04.02.2020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88640" y="2051720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PERSIAN GULF </a:t>
            </a:r>
          </a:p>
          <a:p>
            <a:pPr algn="ctr"/>
            <a:r>
              <a:rPr lang="en-US" sz="5400" dirty="0" smtClean="0"/>
              <a:t>VFR </a:t>
            </a:r>
          </a:p>
          <a:p>
            <a:pPr algn="ctr"/>
            <a:r>
              <a:rPr lang="en-US" sz="5400" dirty="0" smtClean="0"/>
              <a:t>DEPARTURE AND RECOVERY ROUTES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Harbor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</a:t>
            </a: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Gurm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336˚ to be at or above 6000’ at Al </a:t>
            </a:r>
            <a:r>
              <a:rPr lang="en-US" sz="1200" dirty="0" err="1" smtClean="0">
                <a:latin typeface="Arial Black" pitchFamily="34" charset="0"/>
                <a:cs typeface="Arial" pitchFamily="34" charset="0"/>
              </a:rPr>
              <a:t>Gurm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286˚ to be at or above 6000’ at Eyeball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268˚ to be at or above 6000’ at </a:t>
            </a:r>
            <a:r>
              <a:rPr lang="en-US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058˚ to be at or above 6000’ at Lake. Continue own navigation from Lake.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096˚ to be at or above 6000’ at 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096˚ to be at or above 6000’ at 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1200" dirty="0" smtClean="0">
                <a:latin typeface="Arial Black" pitchFamily="34" charset="0"/>
                <a:cs typeface="Arial" pitchFamily="34" charset="0"/>
              </a:rPr>
              <a:t>Continue at or above 6000’ to X-junction.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kstSylinder 9"/>
          <p:cNvSpPr txBox="1"/>
          <p:nvPr/>
        </p:nvSpPr>
        <p:spPr>
          <a:xfrm>
            <a:off x="3612336" y="25434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/>
          <p:nvPr/>
        </p:nvCxnSpPr>
        <p:spPr>
          <a:xfrm flipH="1" flipV="1">
            <a:off x="2952761" y="2462346"/>
            <a:ext cx="157314" cy="1443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708589" y="2246689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8" y="2032118"/>
            <a:ext cx="263776" cy="2298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252409">
            <a:off x="3542958" y="2910563"/>
            <a:ext cx="32605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/>
          <p:nvPr/>
        </p:nvCxnSpPr>
        <p:spPr>
          <a:xfrm>
            <a:off x="3461493" y="2855660"/>
            <a:ext cx="151177" cy="1207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770222" y="3085696"/>
            <a:ext cx="241383" cy="17131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2000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MANSA-1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336˚ to be at or above 6000’ at       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AL GURM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MANSA-2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286˚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EYEBALL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MANSA-3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268˚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HEXX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LUGAL-1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058˚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LAKE.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Continue own navigation from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LUGAL-3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096˚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VILLAGE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LUGAL-2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058˚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 Continue at or above 6000’ to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          X-JUNCTION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8057" y="2145989"/>
            <a:ext cx="1021510" cy="791137"/>
            <a:chOff x="3028057" y="2145989"/>
            <a:chExt cx="1021510" cy="791137"/>
          </a:xfrm>
        </p:grpSpPr>
        <p:sp>
          <p:nvSpPr>
            <p:cNvPr id="92" name="Bue 132"/>
            <p:cNvSpPr/>
            <p:nvPr/>
          </p:nvSpPr>
          <p:spPr>
            <a:xfrm rot="2861830" flipH="1" flipV="1">
              <a:off x="3440720" y="2328279"/>
              <a:ext cx="646800" cy="570894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Bue 132"/>
            <p:cNvSpPr/>
            <p:nvPr/>
          </p:nvSpPr>
          <p:spPr>
            <a:xfrm rot="18213418" flipH="1">
              <a:off x="3025544" y="2148502"/>
              <a:ext cx="434896" cy="429870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kstSylinder 369"/>
            <p:cNvSpPr txBox="1"/>
            <p:nvPr/>
          </p:nvSpPr>
          <p:spPr>
            <a:xfrm>
              <a:off x="3278881" y="2363557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4" name="Rett linje 370"/>
            <p:cNvCxnSpPr/>
            <p:nvPr/>
          </p:nvCxnSpPr>
          <p:spPr>
            <a:xfrm flipV="1">
              <a:off x="3308803" y="2373472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Bue 132"/>
          <p:cNvSpPr/>
          <p:nvPr/>
        </p:nvSpPr>
        <p:spPr>
          <a:xfrm rot="7677388" flipH="1">
            <a:off x="3049414" y="2831455"/>
            <a:ext cx="461935" cy="482113"/>
          </a:xfrm>
          <a:prstGeom prst="arc">
            <a:avLst>
              <a:gd name="adj1" fmla="val 7712953"/>
              <a:gd name="adj2" fmla="val 0"/>
            </a:avLst>
          </a:prstGeom>
          <a:ln w="1905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Bue 132"/>
          <p:cNvSpPr/>
          <p:nvPr/>
        </p:nvSpPr>
        <p:spPr>
          <a:xfrm rot="3115522">
            <a:off x="2232476" y="2403516"/>
            <a:ext cx="830740" cy="743271"/>
          </a:xfrm>
          <a:prstGeom prst="arc">
            <a:avLst>
              <a:gd name="adj1" fmla="val 14996695"/>
              <a:gd name="adj2" fmla="val 19494464"/>
            </a:avLst>
          </a:prstGeom>
          <a:ln w="19050">
            <a:solidFill>
              <a:schemeClr val="tx1"/>
            </a:solidFill>
            <a:prstDash val="sys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369"/>
          <p:cNvSpPr txBox="1"/>
          <p:nvPr/>
        </p:nvSpPr>
        <p:spPr>
          <a:xfrm>
            <a:off x="2846412" y="290190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370"/>
          <p:cNvCxnSpPr/>
          <p:nvPr/>
        </p:nvCxnSpPr>
        <p:spPr>
          <a:xfrm flipV="1">
            <a:off x="2876334" y="2911818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kstSylinder 398">
            <a:extLst>
              <a:ext uri="{FF2B5EF4-FFF2-40B4-BE49-F238E27FC236}">
                <a16:creationId xmlns:a16="http://schemas.microsoft.com/office/drawing/2014/main" id="{7352BA2D-58E9-4DE1-AE14-3CB3983DB6EB}"/>
              </a:ext>
            </a:extLst>
          </p:cNvPr>
          <p:cNvSpPr txBox="1"/>
          <p:nvPr/>
        </p:nvSpPr>
        <p:spPr>
          <a:xfrm>
            <a:off x="3046838" y="867035"/>
            <a:ext cx="362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For reciprocal departures (e.g. MANSA-1 from 13L), do not turn before the end of the runway after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take-off</a:t>
            </a:r>
          </a:p>
          <a:p>
            <a:pPr algn="ctr"/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000" b="1" u="sng" dirty="0">
                <a:latin typeface="Arial" pitchFamily="34" charset="0"/>
                <a:cs typeface="Arial" pitchFamily="34" charset="0"/>
              </a:rPr>
              <a:t>DO NOT OVERFLY THE AIRFIELD!</a:t>
            </a:r>
          </a:p>
        </p:txBody>
      </p:sp>
      <p:sp>
        <p:nvSpPr>
          <p:cNvPr id="104" name="TekstSylinder 86"/>
          <p:cNvSpPr txBox="1"/>
          <p:nvPr/>
        </p:nvSpPr>
        <p:spPr>
          <a:xfrm>
            <a:off x="-5130" y="8061483"/>
            <a:ext cx="2780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MANSA-4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308° to 2000’ by 6 nm, then climb 252˚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HIGHWAY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484425" y="3404882"/>
            <a:ext cx="190943" cy="206806"/>
            <a:chOff x="1389751" y="3321846"/>
            <a:chExt cx="190943" cy="206806"/>
          </a:xfrm>
        </p:grpSpPr>
        <p:sp>
          <p:nvSpPr>
            <p:cNvPr id="106" name="Rektangel 391"/>
            <p:cNvSpPr/>
            <p:nvPr/>
          </p:nvSpPr>
          <p:spPr>
            <a:xfrm rot="18918577">
              <a:off x="1389751" y="3376236"/>
              <a:ext cx="119022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8" name="Rektangel 391"/>
            <p:cNvSpPr/>
            <p:nvPr/>
          </p:nvSpPr>
          <p:spPr>
            <a:xfrm rot="19685219">
              <a:off x="1461672" y="3321846"/>
              <a:ext cx="119022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9" name="Rektangel 391"/>
            <p:cNvSpPr/>
            <p:nvPr/>
          </p:nvSpPr>
          <p:spPr>
            <a:xfrm rot="16200000" flipV="1">
              <a:off x="1427289" y="3415660"/>
              <a:ext cx="180105" cy="458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34" name="TekstSylinder 74"/>
          <p:cNvSpPr txBox="1"/>
          <p:nvPr/>
        </p:nvSpPr>
        <p:spPr>
          <a:xfrm>
            <a:off x="1162004" y="3576798"/>
            <a:ext cx="77932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HIGHWAY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35" name="TekstSylinder 315"/>
          <p:cNvSpPr txBox="1"/>
          <p:nvPr/>
        </p:nvSpPr>
        <p:spPr>
          <a:xfrm>
            <a:off x="1234715" y="322025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 rot="19992557">
            <a:off x="1389783" y="2857758"/>
            <a:ext cx="648105" cy="585173"/>
            <a:chOff x="1497515" y="2956785"/>
            <a:chExt cx="648105" cy="585173"/>
          </a:xfrm>
        </p:grpSpPr>
        <p:cxnSp>
          <p:nvCxnSpPr>
            <p:cNvPr id="120" name="Rett linje 185"/>
            <p:cNvCxnSpPr/>
            <p:nvPr/>
          </p:nvCxnSpPr>
          <p:spPr>
            <a:xfrm>
              <a:off x="1497515" y="3392731"/>
              <a:ext cx="125054" cy="1492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301"/>
            <p:cNvCxnSpPr>
              <a:stCxn id="108" idx="1"/>
            </p:cNvCxnSpPr>
            <p:nvPr/>
          </p:nvCxnSpPr>
          <p:spPr>
            <a:xfrm flipV="1">
              <a:off x="1565341" y="3193124"/>
              <a:ext cx="316881" cy="279221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 rot="19184932">
              <a:off x="1824761" y="3085262"/>
              <a:ext cx="165431" cy="174288"/>
              <a:chOff x="1636371" y="2772575"/>
              <a:chExt cx="165431" cy="174288"/>
            </a:xfrm>
          </p:grpSpPr>
          <p:cxnSp>
            <p:nvCxnSpPr>
              <p:cNvPr id="137" name="Rett linje 302"/>
              <p:cNvCxnSpPr/>
              <p:nvPr/>
            </p:nvCxnSpPr>
            <p:spPr>
              <a:xfrm flipH="1">
                <a:off x="1636371" y="2775012"/>
                <a:ext cx="104179" cy="1718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Rett linje 304"/>
              <p:cNvCxnSpPr/>
              <p:nvPr/>
            </p:nvCxnSpPr>
            <p:spPr>
              <a:xfrm flipH="1">
                <a:off x="1697623" y="2772575"/>
                <a:ext cx="104179" cy="1718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Rett linje 301"/>
            <p:cNvCxnSpPr/>
            <p:nvPr/>
          </p:nvCxnSpPr>
          <p:spPr>
            <a:xfrm flipV="1">
              <a:off x="1924041" y="2956785"/>
              <a:ext cx="221579" cy="205897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kstSylinder 86"/>
          <p:cNvSpPr txBox="1"/>
          <p:nvPr/>
        </p:nvSpPr>
        <p:spPr>
          <a:xfrm>
            <a:off x="4071942" y="8061482"/>
            <a:ext cx="2780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LUGAL-4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Downwind turn after departure to be at 1500’ until clear of the pattern. Continue as with MANSA-4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Bue 138"/>
          <p:cNvSpPr/>
          <p:nvPr/>
        </p:nvSpPr>
        <p:spPr>
          <a:xfrm rot="5188503" flipH="1" flipV="1">
            <a:off x="1962173" y="2087311"/>
            <a:ext cx="757744" cy="564058"/>
          </a:xfrm>
          <a:prstGeom prst="arc">
            <a:avLst>
              <a:gd name="adj1" fmla="val 19134227"/>
              <a:gd name="adj2" fmla="val 1408177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Rett linje 297"/>
          <p:cNvCxnSpPr/>
          <p:nvPr/>
        </p:nvCxnSpPr>
        <p:spPr>
          <a:xfrm flipV="1">
            <a:off x="1949866" y="2325144"/>
            <a:ext cx="62058" cy="18189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kstSylinder 82"/>
          <p:cNvSpPr txBox="1"/>
          <p:nvPr/>
        </p:nvSpPr>
        <p:spPr>
          <a:xfrm rot="17416454">
            <a:off x="1750036" y="24646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207˚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kstSylinder 82"/>
          <p:cNvSpPr txBox="1"/>
          <p:nvPr/>
        </p:nvSpPr>
        <p:spPr>
          <a:xfrm>
            <a:off x="827907" y="3710875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MANSA-4 / LUGAL-4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kstSylinder 82"/>
          <p:cNvSpPr txBox="1"/>
          <p:nvPr/>
        </p:nvSpPr>
        <p:spPr>
          <a:xfrm>
            <a:off x="252039" y="2206043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MANSA-3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kstSylinder 82"/>
          <p:cNvSpPr txBox="1"/>
          <p:nvPr/>
        </p:nvSpPr>
        <p:spPr>
          <a:xfrm>
            <a:off x="-120405" y="1600943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MANSA-2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TekstSylinder 82"/>
          <p:cNvSpPr txBox="1"/>
          <p:nvPr/>
        </p:nvSpPr>
        <p:spPr>
          <a:xfrm>
            <a:off x="860725" y="977019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MANSA-1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TekstSylinder 82"/>
          <p:cNvSpPr txBox="1"/>
          <p:nvPr/>
        </p:nvSpPr>
        <p:spPr>
          <a:xfrm>
            <a:off x="5448563" y="2657562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LUGAL-2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82"/>
          <p:cNvSpPr txBox="1"/>
          <p:nvPr/>
        </p:nvSpPr>
        <p:spPr>
          <a:xfrm>
            <a:off x="4605511" y="2848484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LUGAL-1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TekstSylinder 82"/>
          <p:cNvSpPr txBox="1"/>
          <p:nvPr/>
        </p:nvSpPr>
        <p:spPr>
          <a:xfrm>
            <a:off x="5119882" y="3620187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LUGAL-3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182769" y="22083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RECOVERY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658996" y="210304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156˚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088˚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238˚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276˚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423090"/>
            <a:ext cx="299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MALIK-1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AL GURM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508104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MALIK-2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EYEBALL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6901805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MALIK-3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HEXX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3717032" y="4453533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LAMANE-1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3711908" y="6901805"/>
            <a:ext cx="314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LAMANE-3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VILLAGE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3714470" y="5531590"/>
            <a:ext cx="3140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LAMANE-2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X-JUNCTION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3000ft,cross LAKE between 5000ft and 3000ft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</p:txBody>
      </p:sp>
      <p:grpSp>
        <p:nvGrpSpPr>
          <p:cNvPr id="91" name="Gruppe 397"/>
          <p:cNvGrpSpPr/>
          <p:nvPr/>
        </p:nvGrpSpPr>
        <p:grpSpPr>
          <a:xfrm>
            <a:off x="2204864" y="755576"/>
            <a:ext cx="360040" cy="307777"/>
            <a:chOff x="2780928" y="2771800"/>
            <a:chExt cx="360040" cy="307777"/>
          </a:xfrm>
        </p:grpSpPr>
        <p:sp>
          <p:nvSpPr>
            <p:cNvPr id="92" name="TekstSylinder 9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3" name="Rett linje 9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e 397"/>
          <p:cNvGrpSpPr/>
          <p:nvPr/>
        </p:nvGrpSpPr>
        <p:grpSpPr>
          <a:xfrm>
            <a:off x="908148" y="1187624"/>
            <a:ext cx="360040" cy="307777"/>
            <a:chOff x="2780928" y="2771800"/>
            <a:chExt cx="360040" cy="307777"/>
          </a:xfrm>
        </p:grpSpPr>
        <p:sp>
          <p:nvSpPr>
            <p:cNvPr id="95" name="TekstSylinder 94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6" name="Rett linje 95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e 397"/>
          <p:cNvGrpSpPr/>
          <p:nvPr/>
        </p:nvGrpSpPr>
        <p:grpSpPr>
          <a:xfrm>
            <a:off x="531948" y="1815557"/>
            <a:ext cx="360040" cy="307777"/>
            <a:chOff x="2780928" y="2771800"/>
            <a:chExt cx="360040" cy="307777"/>
          </a:xfrm>
        </p:grpSpPr>
        <p:sp>
          <p:nvSpPr>
            <p:cNvPr id="98" name="TekstSylinder 9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9" name="Rett linje 9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e 397"/>
          <p:cNvGrpSpPr/>
          <p:nvPr/>
        </p:nvGrpSpPr>
        <p:grpSpPr>
          <a:xfrm>
            <a:off x="4869160" y="2339752"/>
            <a:ext cx="360040" cy="307777"/>
            <a:chOff x="2780928" y="2771800"/>
            <a:chExt cx="360040" cy="307777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3" name="Rett linje 10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e 397"/>
          <p:cNvGrpSpPr/>
          <p:nvPr/>
        </p:nvGrpSpPr>
        <p:grpSpPr>
          <a:xfrm>
            <a:off x="5552950" y="2000914"/>
            <a:ext cx="360040" cy="307777"/>
            <a:chOff x="2780928" y="2771800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397"/>
          <p:cNvGrpSpPr/>
          <p:nvPr/>
        </p:nvGrpSpPr>
        <p:grpSpPr>
          <a:xfrm>
            <a:off x="5445224" y="3059832"/>
            <a:ext cx="360040" cy="307777"/>
            <a:chOff x="2780928" y="2771800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1484425" y="3404882"/>
            <a:ext cx="190943" cy="206806"/>
            <a:chOff x="1389751" y="3321846"/>
            <a:chExt cx="190943" cy="206806"/>
          </a:xfrm>
        </p:grpSpPr>
        <p:sp>
          <p:nvSpPr>
            <p:cNvPr id="114" name="Rektangel 391"/>
            <p:cNvSpPr/>
            <p:nvPr/>
          </p:nvSpPr>
          <p:spPr>
            <a:xfrm rot="18918577">
              <a:off x="1389751" y="3376236"/>
              <a:ext cx="119022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5" name="Rektangel 391"/>
            <p:cNvSpPr/>
            <p:nvPr/>
          </p:nvSpPr>
          <p:spPr>
            <a:xfrm rot="19685219">
              <a:off x="1461672" y="3321846"/>
              <a:ext cx="119022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6" name="Rektangel 391"/>
            <p:cNvSpPr/>
            <p:nvPr/>
          </p:nvSpPr>
          <p:spPr>
            <a:xfrm rot="16200000" flipV="1">
              <a:off x="1427289" y="3415660"/>
              <a:ext cx="180105" cy="458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17" name="TekstSylinder 74"/>
          <p:cNvSpPr txBox="1"/>
          <p:nvPr/>
        </p:nvSpPr>
        <p:spPr>
          <a:xfrm>
            <a:off x="1162004" y="3576798"/>
            <a:ext cx="77932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HIGHWAY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 rot="19992557">
            <a:off x="1389783" y="2857758"/>
            <a:ext cx="648105" cy="585173"/>
            <a:chOff x="1497515" y="2956785"/>
            <a:chExt cx="648105" cy="585173"/>
          </a:xfrm>
        </p:grpSpPr>
        <p:cxnSp>
          <p:nvCxnSpPr>
            <p:cNvPr id="120" name="Rett linje 185"/>
            <p:cNvCxnSpPr/>
            <p:nvPr/>
          </p:nvCxnSpPr>
          <p:spPr>
            <a:xfrm>
              <a:off x="1497515" y="3392731"/>
              <a:ext cx="125054" cy="1492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301"/>
            <p:cNvCxnSpPr>
              <a:stCxn id="115" idx="1"/>
            </p:cNvCxnSpPr>
            <p:nvPr/>
          </p:nvCxnSpPr>
          <p:spPr>
            <a:xfrm flipV="1">
              <a:off x="1565341" y="3193124"/>
              <a:ext cx="316881" cy="279221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 rot="19184932">
              <a:off x="1824761" y="3085262"/>
              <a:ext cx="165431" cy="174288"/>
              <a:chOff x="1636371" y="2772575"/>
              <a:chExt cx="165431" cy="174288"/>
            </a:xfrm>
          </p:grpSpPr>
          <p:cxnSp>
            <p:nvCxnSpPr>
              <p:cNvPr id="125" name="Rett linje 302"/>
              <p:cNvCxnSpPr/>
              <p:nvPr/>
            </p:nvCxnSpPr>
            <p:spPr>
              <a:xfrm flipH="1">
                <a:off x="1636371" y="2775012"/>
                <a:ext cx="104179" cy="1718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tt linje 304"/>
              <p:cNvCxnSpPr/>
              <p:nvPr/>
            </p:nvCxnSpPr>
            <p:spPr>
              <a:xfrm flipH="1">
                <a:off x="1697623" y="2772575"/>
                <a:ext cx="104179" cy="1718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Rett linje 301"/>
            <p:cNvCxnSpPr/>
            <p:nvPr/>
          </p:nvCxnSpPr>
          <p:spPr>
            <a:xfrm flipV="1">
              <a:off x="1924041" y="2956785"/>
              <a:ext cx="221579" cy="205897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Bue 138"/>
          <p:cNvSpPr/>
          <p:nvPr/>
        </p:nvSpPr>
        <p:spPr>
          <a:xfrm rot="5188503" flipH="1" flipV="1">
            <a:off x="1962173" y="2087311"/>
            <a:ext cx="757744" cy="564058"/>
          </a:xfrm>
          <a:prstGeom prst="arc">
            <a:avLst>
              <a:gd name="adj1" fmla="val 19134227"/>
              <a:gd name="adj2" fmla="val 1408177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Rett linje 297"/>
          <p:cNvCxnSpPr/>
          <p:nvPr/>
        </p:nvCxnSpPr>
        <p:spPr>
          <a:xfrm flipV="1">
            <a:off x="1949866" y="2325144"/>
            <a:ext cx="62058" cy="18189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82"/>
          <p:cNvSpPr txBox="1"/>
          <p:nvPr/>
        </p:nvSpPr>
        <p:spPr>
          <a:xfrm rot="17416454">
            <a:off x="1750036" y="24646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207˚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TekstSylinder 86"/>
          <p:cNvSpPr txBox="1"/>
          <p:nvPr/>
        </p:nvSpPr>
        <p:spPr>
          <a:xfrm>
            <a:off x="0" y="8125941"/>
            <a:ext cx="29946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MALIK-4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HIGHWAY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</a:t>
            </a: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TekstSylinder 86"/>
          <p:cNvSpPr txBox="1"/>
          <p:nvPr/>
        </p:nvSpPr>
        <p:spPr>
          <a:xfrm>
            <a:off x="3711908" y="8128276"/>
            <a:ext cx="2994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LAMANE-4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HIGHWAY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u="sng" dirty="0" smtClean="0">
                <a:latin typeface="Arial" pitchFamily="34" charset="0"/>
                <a:cs typeface="Arial" pitchFamily="34" charset="0"/>
              </a:rPr>
              <a:t>Join DOWNWIND pattern for active RWY</a:t>
            </a:r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2" name="Gruppe 397"/>
          <p:cNvGrpSpPr/>
          <p:nvPr/>
        </p:nvGrpSpPr>
        <p:grpSpPr>
          <a:xfrm>
            <a:off x="1244364" y="3079007"/>
            <a:ext cx="360040" cy="307777"/>
            <a:chOff x="2780928" y="2771800"/>
            <a:chExt cx="360040" cy="307777"/>
          </a:xfrm>
        </p:grpSpPr>
        <p:sp>
          <p:nvSpPr>
            <p:cNvPr id="134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35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kstSylinder 82"/>
          <p:cNvSpPr txBox="1"/>
          <p:nvPr/>
        </p:nvSpPr>
        <p:spPr>
          <a:xfrm>
            <a:off x="891988" y="3697474"/>
            <a:ext cx="1501445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MALIK-4 / LAMANE-4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kstSylinder 82"/>
          <p:cNvSpPr txBox="1"/>
          <p:nvPr/>
        </p:nvSpPr>
        <p:spPr>
          <a:xfrm>
            <a:off x="517541" y="2237410"/>
            <a:ext cx="688377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MALIK-3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TekstSylinder 82"/>
          <p:cNvSpPr txBox="1"/>
          <p:nvPr/>
        </p:nvSpPr>
        <p:spPr>
          <a:xfrm>
            <a:off x="298158" y="1586603"/>
            <a:ext cx="688377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MALIK-2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TekstSylinder 82"/>
          <p:cNvSpPr txBox="1"/>
          <p:nvPr/>
        </p:nvSpPr>
        <p:spPr>
          <a:xfrm>
            <a:off x="1277431" y="973322"/>
            <a:ext cx="688377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MALIK-1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3" name="TekstSylinder 82"/>
          <p:cNvSpPr txBox="1"/>
          <p:nvPr/>
        </p:nvSpPr>
        <p:spPr>
          <a:xfrm>
            <a:off x="5789102" y="2646122"/>
            <a:ext cx="808250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LAMANE-2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4" name="TekstSylinder 82"/>
          <p:cNvSpPr txBox="1"/>
          <p:nvPr/>
        </p:nvSpPr>
        <p:spPr>
          <a:xfrm>
            <a:off x="4925691" y="2842610"/>
            <a:ext cx="8767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LAMANE-1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TekstSylinder 82"/>
          <p:cNvSpPr txBox="1"/>
          <p:nvPr/>
        </p:nvSpPr>
        <p:spPr>
          <a:xfrm>
            <a:off x="5436819" y="3609516"/>
            <a:ext cx="778244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LAMANE-3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TekstSylinder 398">
            <a:extLst>
              <a:ext uri="{FF2B5EF4-FFF2-40B4-BE49-F238E27FC236}">
                <a16:creationId xmlns:a16="http://schemas.microsoft.com/office/drawing/2014/main" id="{80E72A00-605E-4E5B-8B79-95717003E2CC}"/>
              </a:ext>
            </a:extLst>
          </p:cNvPr>
          <p:cNvSpPr txBox="1"/>
          <p:nvPr/>
        </p:nvSpPr>
        <p:spPr>
          <a:xfrm>
            <a:off x="3216347" y="941365"/>
            <a:ext cx="3490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Enter Downwind normal traffic pattern when performing a reciprocal approach (e.g. MALIK-1 arrival for 31L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X-Ray junction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Village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Racetrack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Eyeball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Al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Gurm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8676341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Eyeball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Al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Gurm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5363973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5363973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Racetrack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8676341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Village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5364088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7060028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X-Ray junction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Ellipse 42"/>
          <p:cNvSpPr/>
          <p:nvPr/>
        </p:nvSpPr>
        <p:spPr>
          <a:xfrm rot="609953">
            <a:off x="764704" y="4355976"/>
            <a:ext cx="108012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llipse 43"/>
          <p:cNvSpPr/>
          <p:nvPr/>
        </p:nvSpPr>
        <p:spPr>
          <a:xfrm rot="609953">
            <a:off x="506220" y="6345494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Ellipse 44"/>
          <p:cNvSpPr/>
          <p:nvPr/>
        </p:nvSpPr>
        <p:spPr>
          <a:xfrm rot="609953">
            <a:off x="542798" y="7784098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Ellipse 45"/>
          <p:cNvSpPr/>
          <p:nvPr/>
        </p:nvSpPr>
        <p:spPr>
          <a:xfrm rot="19179423">
            <a:off x="2877136" y="8029355"/>
            <a:ext cx="132031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Ellipse 46"/>
          <p:cNvSpPr/>
          <p:nvPr/>
        </p:nvSpPr>
        <p:spPr>
          <a:xfrm rot="19179423">
            <a:off x="5273657" y="5861871"/>
            <a:ext cx="1298953" cy="11359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Ellipse 47"/>
          <p:cNvSpPr/>
          <p:nvPr/>
        </p:nvSpPr>
        <p:spPr>
          <a:xfrm rot="609953">
            <a:off x="3023254" y="4558681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llipse 48"/>
          <p:cNvSpPr/>
          <p:nvPr/>
        </p:nvSpPr>
        <p:spPr>
          <a:xfrm rot="609953">
            <a:off x="5250085" y="4311519"/>
            <a:ext cx="45685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Ellipse 49"/>
          <p:cNvSpPr/>
          <p:nvPr/>
        </p:nvSpPr>
        <p:spPr>
          <a:xfrm rot="609953">
            <a:off x="3144294" y="6288285"/>
            <a:ext cx="47172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Ellipse 11"/>
          <p:cNvSpPr/>
          <p:nvPr/>
        </p:nvSpPr>
        <p:spPr>
          <a:xfrm>
            <a:off x="2522445" y="268506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TekstSylinder 13"/>
          <p:cNvSpPr txBox="1"/>
          <p:nvPr/>
        </p:nvSpPr>
        <p:spPr>
          <a:xfrm>
            <a:off x="1992131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Highway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3" name="Rett pil 33"/>
          <p:cNvCxnSpPr>
            <a:stCxn id="52" idx="0"/>
            <a:endCxn id="51" idx="3"/>
          </p:cNvCxnSpPr>
          <p:nvPr/>
        </p:nvCxnSpPr>
        <p:spPr>
          <a:xfrm flipV="1">
            <a:off x="2460183" y="2746531"/>
            <a:ext cx="72807" cy="5293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8093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8" name="TekstSylinder 71"/>
          <p:cNvSpPr txBox="1"/>
          <p:nvPr/>
        </p:nvSpPr>
        <p:spPr>
          <a:xfrm>
            <a:off x="5221897" y="8676341"/>
            <a:ext cx="105101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Highway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Ellipse 44"/>
          <p:cNvSpPr/>
          <p:nvPr/>
        </p:nvSpPr>
        <p:spPr>
          <a:xfrm rot="609953">
            <a:off x="5015449" y="8012843"/>
            <a:ext cx="934117" cy="66488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073˚ to be at or above 6000’ at VILLAGE.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048˚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120˚ to be at or above 6000’ at ROADS.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113˚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228˚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294˚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ROADS between 3000’ and 4000’ outbound 300˚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VILLAGE between 4000’ and 5000’ outbound 253˚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FIELD,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T-JUNCTION,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073˚ to be at or above 6000’ at VILLAGE.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048˚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120˚ to be at or above 6000’ at ROADS.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113˚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228˚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294˚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ROADS between 3000’ and 4000’ outbound 300˚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VILLAGE between 4000’ and 5000’ outbound 253˚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FIELD,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T-JUNCTION,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T-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junction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1439</Words>
  <Application>Microsoft Office PowerPoint</Application>
  <PresentationFormat>On-screen Show (4:3)</PresentationFormat>
  <Paragraphs>320</Paragraphs>
  <Slides>10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Jens Kristian Hoel</cp:lastModifiedBy>
  <cp:revision>101</cp:revision>
  <dcterms:created xsi:type="dcterms:W3CDTF">2019-12-17T21:50:26Z</dcterms:created>
  <dcterms:modified xsi:type="dcterms:W3CDTF">2020-02-04T17:49:21Z</dcterms:modified>
</cp:coreProperties>
</file>